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94660"/>
  </p:normalViewPr>
  <p:slideViewPr>
    <p:cSldViewPr>
      <p:cViewPr>
        <p:scale>
          <a:sx n="80" d="100"/>
          <a:sy n="80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D821-707E-46D6-9C0B-5237D4651980}" type="datetimeFigureOut">
              <a:rPr lang="it-IT" smtClean="0"/>
              <a:t>04/04/2022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BA82-5487-4C0B-B162-68D9B83D73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D821-707E-46D6-9C0B-5237D4651980}" type="datetimeFigureOut">
              <a:rPr lang="it-IT" smtClean="0"/>
              <a:t>04/04/2022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BA82-5487-4C0B-B162-68D9B83D73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D821-707E-46D6-9C0B-5237D4651980}" type="datetimeFigureOut">
              <a:rPr lang="it-IT" smtClean="0"/>
              <a:t>04/04/2022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BA82-5487-4C0B-B162-68D9B83D73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D821-707E-46D6-9C0B-5237D4651980}" type="datetimeFigureOut">
              <a:rPr lang="it-IT" smtClean="0"/>
              <a:t>04/04/2022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BA82-5487-4C0B-B162-68D9B83D73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D821-707E-46D6-9C0B-5237D4651980}" type="datetimeFigureOut">
              <a:rPr lang="it-IT" smtClean="0"/>
              <a:t>04/04/2022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BA82-5487-4C0B-B162-68D9B83D73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D821-707E-46D6-9C0B-5237D4651980}" type="datetimeFigureOut">
              <a:rPr lang="it-IT" smtClean="0"/>
              <a:t>04/04/2022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BA82-5487-4C0B-B162-68D9B83D73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D821-707E-46D6-9C0B-5237D4651980}" type="datetimeFigureOut">
              <a:rPr lang="it-IT" smtClean="0"/>
              <a:t>04/04/2022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BA82-5487-4C0B-B162-68D9B83D73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D821-707E-46D6-9C0B-5237D4651980}" type="datetimeFigureOut">
              <a:rPr lang="it-IT" smtClean="0"/>
              <a:t>04/04/2022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BA82-5487-4C0B-B162-68D9B83D73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D821-707E-46D6-9C0B-5237D4651980}" type="datetimeFigureOut">
              <a:rPr lang="it-IT" smtClean="0"/>
              <a:t>04/04/2022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BA82-5487-4C0B-B162-68D9B83D73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D821-707E-46D6-9C0B-5237D4651980}" type="datetimeFigureOut">
              <a:rPr lang="it-IT" smtClean="0"/>
              <a:t>04/04/2022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BA82-5487-4C0B-B162-68D9B83D73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D821-707E-46D6-9C0B-5237D4651980}" type="datetimeFigureOut">
              <a:rPr lang="it-IT" smtClean="0"/>
              <a:t>04/04/2022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BA82-5487-4C0B-B162-68D9B83D73E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DD821-707E-46D6-9C0B-5237D4651980}" type="datetimeFigureOut">
              <a:rPr lang="it-IT" smtClean="0"/>
              <a:t>04/04/2022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BA82-5487-4C0B-B162-68D9B83D73E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2130425"/>
            <a:ext cx="7702624" cy="2018655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/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dirty="0">
                <a:solidFill>
                  <a:srgbClr val="FFFF00"/>
                </a:solidFill>
              </a:rPr>
              <a:t/>
            </a:r>
            <a:br>
              <a:rPr lang="it-IT" dirty="0">
                <a:solidFill>
                  <a:srgbClr val="FFFF0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NO...ALLA GUERRA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b="1" dirty="0" smtClean="0">
              <a:solidFill>
                <a:srgbClr val="0070C0"/>
              </a:solidFill>
            </a:endParaRPr>
          </a:p>
          <a:p>
            <a:endParaRPr lang="it-IT" b="1" dirty="0">
              <a:solidFill>
                <a:srgbClr val="0070C0"/>
              </a:solidFill>
            </a:endParaRPr>
          </a:p>
          <a:p>
            <a:r>
              <a:rPr lang="it-IT" b="1" dirty="0" smtClean="0">
                <a:solidFill>
                  <a:srgbClr val="FFFF00"/>
                </a:solidFill>
              </a:rPr>
              <a:t>PLESSO CONFLENTI/COSCARO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ermealex\Desktop\Nuova cartella\IMG_20220331_085141.jpg"/>
          <p:cNvPicPr>
            <a:picLocks noChangeAspect="1" noChangeArrowheads="1"/>
          </p:cNvPicPr>
          <p:nvPr/>
        </p:nvPicPr>
        <p:blipFill>
          <a:blip r:embed="rId2" cstate="print"/>
          <a:srcRect t="23750" b="33599"/>
          <a:stretch>
            <a:fillRect/>
          </a:stretch>
        </p:blipFill>
        <p:spPr bwMode="auto">
          <a:xfrm>
            <a:off x="467544" y="764704"/>
            <a:ext cx="8136904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mealex\Desktop\Nuova cartella\IMG_20220331_084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rmealex\Desktop\Nuova cartella\IMG_20220331_084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71" r="-912"/>
          <a:stretch>
            <a:fillRect/>
          </a:stretch>
        </p:blipFill>
        <p:spPr bwMode="auto">
          <a:xfrm>
            <a:off x="0" y="-58674"/>
            <a:ext cx="9396536" cy="7088074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rmealex\Desktop\Nuova cartella\IMG_20220331_084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73" t="6996" r="7573" b="26182"/>
          <a:stretch>
            <a:fillRect/>
          </a:stretch>
        </p:blipFill>
        <p:spPr bwMode="auto">
          <a:xfrm>
            <a:off x="395536" y="0"/>
            <a:ext cx="856895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rmealex\Desktop\Nuova cartella\IMG_20220311_141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5688" y="6453336"/>
            <a:ext cx="14781472" cy="1108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ermealex\Desktop\Nuova cartella\IMG_20220311_141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2178242" cy="2904323"/>
          </a:xfrm>
          <a:prstGeom prst="rect">
            <a:avLst/>
          </a:prstGeom>
          <a:noFill/>
        </p:spPr>
      </p:pic>
      <p:pic>
        <p:nvPicPr>
          <p:cNvPr id="7171" name="Picture 3" descr="C:\Users\ermealex\Desktop\Nuova cartella\IMG_20220311_142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420888"/>
            <a:ext cx="3864429" cy="3114346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88640"/>
            <a:ext cx="21602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rmealex\Desktop\Nuova cartella\IMG_20220401_102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16" t="8587" r="3463" b="5499"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BENV</a:t>
            </a:r>
            <a:r>
              <a:rPr lang="it-IT" dirty="0" smtClean="0">
                <a:solidFill>
                  <a:srgbClr val="FFFF00"/>
                </a:solidFill>
              </a:rPr>
              <a:t>ENUTI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ermealex\Desktop\Nuova cartella\IMG_20220401_102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rmealex\Desktop\Nuova cartella\IMG_20220331_0833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76464" cy="5832648"/>
          </a:xfrm>
          <a:prstGeom prst="rect">
            <a:avLst/>
          </a:prstGeom>
          <a:noFill/>
        </p:spPr>
      </p:pic>
      <p:pic>
        <p:nvPicPr>
          <p:cNvPr id="11267" name="Picture 3" descr="C:\Users\ermealex\Desktop\Nuova cartella\IMG_20220331_083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410445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</Words>
  <Application>Microsoft Office PowerPoint</Application>
  <PresentationFormat>Presentazione su schermo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  NO...ALLA GUERRA</vt:lpstr>
      <vt:lpstr>Diapositiva 2</vt:lpstr>
      <vt:lpstr>Diapositiva 3</vt:lpstr>
      <vt:lpstr>Diapositiva 4</vt:lpstr>
      <vt:lpstr>Diapositiva 5</vt:lpstr>
      <vt:lpstr>Diapositiva 6</vt:lpstr>
      <vt:lpstr>Diapositiva 7</vt:lpstr>
      <vt:lpstr>BENVENUTI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NO...ALLA GUERRA</dc:title>
  <dc:creator>ermealex</dc:creator>
  <cp:lastModifiedBy>ermealex</cp:lastModifiedBy>
  <cp:revision>9</cp:revision>
  <dcterms:created xsi:type="dcterms:W3CDTF">2022-04-04T13:37:55Z</dcterms:created>
  <dcterms:modified xsi:type="dcterms:W3CDTF">2022-04-04T15:05:21Z</dcterms:modified>
</cp:coreProperties>
</file>